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tun_4@outlook.com" initials="z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0" autoAdjust="0"/>
    <p:restoredTop sz="86350" autoAdjust="0"/>
  </p:normalViewPr>
  <p:slideViewPr>
    <p:cSldViewPr snapToGrid="0">
      <p:cViewPr varScale="1">
        <p:scale>
          <a:sx n="66" d="100"/>
          <a:sy n="66" d="100"/>
        </p:scale>
        <p:origin x="58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8T00:17:20.16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11B55-E9B9-4B6E-B78A-2F3E7E7D1AEB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5B261-B010-48AD-99BF-FAD537DB2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597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5B261-B010-48AD-99BF-FAD537DB28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57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7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58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99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219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165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05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104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30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38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269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34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4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90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33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43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75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9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A5FCB-4700-4D34-9B83-98763442067E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7C906-F2EE-4DC6-A838-12F1845097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772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.xml"/><Relationship Id="rId5" Type="http://schemas.openxmlformats.org/officeDocument/2006/relationships/hyperlink" Target="https://blog.csdn.net/dataastron/article/details/79148574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C438A-E2DD-4A71-8C46-609734579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TC35</a:t>
            </a:r>
            <a:r>
              <a:rPr lang="zh-CN" altLang="en-US" dirty="0"/>
              <a:t> 学习分享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BDE19B-D082-4519-BFF8-0AF2439056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</a:t>
            </a:r>
            <a:endParaRPr lang="en-US" altLang="zh-CN" dirty="0"/>
          </a:p>
          <a:p>
            <a:r>
              <a:rPr lang="zh-CN" altLang="en-US" dirty="0"/>
              <a:t>李文娟</a:t>
            </a:r>
          </a:p>
        </p:txBody>
      </p:sp>
    </p:spTree>
    <p:extLst>
      <p:ext uri="{BB962C8B-B14F-4D97-AF65-F5344CB8AC3E}">
        <p14:creationId xmlns:p14="http://schemas.microsoft.com/office/powerpoint/2010/main" val="295601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A95BFF-01A6-47E6-9E66-D4C37B0A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00EC66D-17D9-4FB1-925F-79047C7CB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37138"/>
            <a:ext cx="9613861" cy="399857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    工具中的一些坑（编码不一致、</a:t>
            </a:r>
            <a:r>
              <a:rPr lang="en-US" altLang="zh-CN" sz="2800" dirty="0"/>
              <a:t>eclipse</a:t>
            </a:r>
            <a:r>
              <a:rPr lang="zh-CN" altLang="en-US" sz="2800" dirty="0"/>
              <a:t> 不包含</a:t>
            </a:r>
            <a:r>
              <a:rPr lang="en-US" altLang="zh-CN" sz="2800" dirty="0"/>
              <a:t>main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     </a:t>
            </a:r>
            <a:r>
              <a:rPr lang="en-US" altLang="zh-CN" sz="2800" dirty="0"/>
              <a:t>Eclipse</a:t>
            </a:r>
            <a:r>
              <a:rPr lang="zh-CN" altLang="en-US" sz="2800" dirty="0"/>
              <a:t> 怎么变得好用？ </a:t>
            </a:r>
            <a:r>
              <a:rPr lang="en-US" altLang="zh-CN" sz="2800" dirty="0"/>
              <a:t>——</a:t>
            </a:r>
            <a:r>
              <a:rPr lang="zh-CN" altLang="en-US" sz="2800" dirty="0"/>
              <a:t> 快捷键、自动提示补全  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    思路的拐弯（值转小标统计元素出现次数、倒序输出）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    思考：使用方法重构（万年历、剪刀石头布、双色球）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     其他：课堂讲义（合并文档）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145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0854" y="729477"/>
            <a:ext cx="9613861" cy="1080938"/>
          </a:xfrm>
        </p:spPr>
        <p:txBody>
          <a:bodyPr/>
          <a:lstStyle/>
          <a:p>
            <a:r>
              <a:rPr lang="zh-CN" altLang="en-US" dirty="0"/>
              <a:t>编码不一致导致的乱码 </a:t>
            </a:r>
            <a:r>
              <a:rPr lang="en-US" altLang="zh-CN" dirty="0"/>
              <a:t>sublime</a:t>
            </a:r>
            <a:endParaRPr lang="en-US" dirty="0"/>
          </a:p>
        </p:txBody>
      </p:sp>
      <p:sp>
        <p:nvSpPr>
          <p:cNvPr id="8" name="Frame 7"/>
          <p:cNvSpPr/>
          <p:nvPr/>
        </p:nvSpPr>
        <p:spPr>
          <a:xfrm>
            <a:off x="296883" y="2315688"/>
            <a:ext cx="2731325" cy="1721922"/>
          </a:xfrm>
          <a:prstGeom prst="fram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2" y="2154604"/>
            <a:ext cx="9834919" cy="465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9" t="22945" r="11187" b="12960"/>
          <a:stretch/>
        </p:blipFill>
        <p:spPr>
          <a:xfrm>
            <a:off x="6887688" y="64741"/>
            <a:ext cx="5113927" cy="3491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49" y="1644160"/>
            <a:ext cx="3197109" cy="382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 rot="21386453">
            <a:off x="7005833" y="3498414"/>
            <a:ext cx="4877635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javac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mr-I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encoding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file.java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b="1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r>
              <a:rPr lang="zh-CN" altLang="en-US" b="1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b="1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javac</a:t>
            </a:r>
            <a:r>
              <a:rPr lang="zh-CN" altLang="en-US" b="1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mr-IN" altLang="zh-CN" b="1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en-US" altLang="zh-CN" b="1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encoding</a:t>
            </a:r>
            <a:r>
              <a:rPr lang="zh-CN" altLang="en-US" b="1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b="1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GBK</a:t>
            </a:r>
            <a:r>
              <a:rPr lang="zh-CN" altLang="en-US" b="1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b="1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file.java</a:t>
            </a: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javac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mr-I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encoding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UTF8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file.java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Frame 14"/>
          <p:cNvSpPr/>
          <p:nvPr/>
        </p:nvSpPr>
        <p:spPr>
          <a:xfrm>
            <a:off x="7030192" y="2078760"/>
            <a:ext cx="4885282" cy="521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204" y="4509567"/>
            <a:ext cx="4346369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/>
              <a:t>在偏好设置中选择</a:t>
            </a:r>
            <a:r>
              <a:rPr lang="en-US" altLang="zh-CN"/>
              <a:t>&gt;</a:t>
            </a:r>
            <a:r>
              <a:rPr lang="zh-CN" altLang="en-US"/>
              <a:t>纯文本文件编码中的</a:t>
            </a:r>
            <a:r>
              <a:rPr lang="en-US" altLang="zh-CN"/>
              <a:t>&gt;</a:t>
            </a:r>
            <a:r>
              <a:rPr lang="zh-CN" altLang="en-US"/>
              <a:t>打开文件和存储文件</a:t>
            </a:r>
            <a:r>
              <a:rPr lang="en-US" altLang="zh-CN"/>
              <a:t>;</a:t>
            </a:r>
            <a:r>
              <a:rPr lang="zh-CN" altLang="en-US"/>
              <a:t>修改成为</a:t>
            </a:r>
            <a:r>
              <a:rPr lang="en-US" altLang="zh-CN"/>
              <a:t>&gt;</a:t>
            </a:r>
            <a:r>
              <a:rPr lang="zh-CN" altLang="en-US"/>
              <a:t>中文</a:t>
            </a:r>
            <a:r>
              <a:rPr lang="en-US" altLang="zh-CN"/>
              <a:t>(GB 18030)</a:t>
            </a:r>
            <a:r>
              <a:rPr lang="zh-CN" altLang="en-US"/>
              <a:t>，反正和</a:t>
            </a:r>
            <a:r>
              <a:rPr lang="en-US" altLang="zh-CN"/>
              <a:t>GBK</a:t>
            </a:r>
            <a:r>
              <a:rPr lang="zh-CN" altLang="en-US"/>
              <a:t>一样都是中文编码</a:t>
            </a:r>
            <a:endParaRPr lang="en-US"/>
          </a:p>
        </p:txBody>
      </p:sp>
      <p:sp>
        <p:nvSpPr>
          <p:cNvPr id="18" name="TextBox 17">
            <a:hlinkClick r:id="rId5"/>
          </p:cNvPr>
          <p:cNvSpPr txBox="1"/>
          <p:nvPr/>
        </p:nvSpPr>
        <p:spPr>
          <a:xfrm>
            <a:off x="3741341" y="5937194"/>
            <a:ext cx="809067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GBK vs GB xxx</a:t>
            </a:r>
            <a:r>
              <a:rPr lang="zh-CN" altLang="en-US" dirty="0"/>
              <a:t>：</a:t>
            </a:r>
            <a:r>
              <a:rPr lang="en-US" dirty="0"/>
              <a:t>https://blog.csdn.net/dataastron/article/details/79148574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BDEE6B-69DD-4FCB-BB59-9B82C1A53A45}"/>
              </a:ext>
            </a:extLst>
          </p:cNvPr>
          <p:cNvSpPr/>
          <p:nvPr/>
        </p:nvSpPr>
        <p:spPr>
          <a:xfrm>
            <a:off x="4890976" y="4819354"/>
            <a:ext cx="4877635" cy="36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31549A-B3E4-4414-87EB-1F28299993E0}"/>
              </a:ext>
            </a:extLst>
          </p:cNvPr>
          <p:cNvSpPr/>
          <p:nvPr/>
        </p:nvSpPr>
        <p:spPr>
          <a:xfrm>
            <a:off x="2551814" y="2078760"/>
            <a:ext cx="1456660" cy="221027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940E5A-1B27-40F2-A7C8-117D9B0D04F6}"/>
              </a:ext>
            </a:extLst>
          </p:cNvPr>
          <p:cNvSpPr/>
          <p:nvPr/>
        </p:nvSpPr>
        <p:spPr>
          <a:xfrm>
            <a:off x="5033622" y="2192776"/>
            <a:ext cx="1710881" cy="221027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BBD800A-8542-4F03-AEB9-659BFC176CC2}"/>
              </a:ext>
            </a:extLst>
          </p:cNvPr>
          <p:cNvCxnSpPr/>
          <p:nvPr/>
        </p:nvCxnSpPr>
        <p:spPr>
          <a:xfrm>
            <a:off x="4232772" y="3198698"/>
            <a:ext cx="57655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1FCBDCEE-F357-4220-B9C8-0FC170C643CA}"/>
              </a:ext>
            </a:extLst>
          </p:cNvPr>
          <p:cNvSpPr/>
          <p:nvPr/>
        </p:nvSpPr>
        <p:spPr>
          <a:xfrm>
            <a:off x="11365163" y="107270"/>
            <a:ext cx="542261" cy="5819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32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5" r="23967"/>
          <a:stretch/>
        </p:blipFill>
        <p:spPr>
          <a:xfrm>
            <a:off x="312866" y="2021058"/>
            <a:ext cx="4532196" cy="4454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74" y="748306"/>
            <a:ext cx="9613861" cy="1080938"/>
          </a:xfrm>
        </p:spPr>
        <p:txBody>
          <a:bodyPr/>
          <a:lstStyle/>
          <a:p>
            <a:r>
              <a:rPr lang="zh-CN" altLang="en-US" dirty="0"/>
              <a:t>编码不一致导致的乱码</a:t>
            </a:r>
            <a:br>
              <a:rPr lang="en-US" altLang="zh-CN" dirty="0"/>
            </a:br>
            <a:r>
              <a:rPr lang="zh-CN" altLang="en-US" dirty="0"/>
              <a:t> </a:t>
            </a:r>
            <a:r>
              <a:rPr lang="en-US" altLang="zh-CN" dirty="0"/>
              <a:t>Eclipse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313" y="649466"/>
            <a:ext cx="6847300" cy="607009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32FE2DB-06D3-4B79-8296-510ACCD6C6A8}"/>
              </a:ext>
            </a:extLst>
          </p:cNvPr>
          <p:cNvSpPr/>
          <p:nvPr/>
        </p:nvSpPr>
        <p:spPr>
          <a:xfrm>
            <a:off x="7930992" y="2571181"/>
            <a:ext cx="3893052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在win下的eclipse，默认gbk，但是mac下没有gbk，默认utf-8，所以我们需要将文件批量转成utf-8的格式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DA6F8D-CCFF-4AE8-9257-0BD8E97B16FF}"/>
              </a:ext>
            </a:extLst>
          </p:cNvPr>
          <p:cNvSpPr/>
          <p:nvPr/>
        </p:nvSpPr>
        <p:spPr>
          <a:xfrm rot="21057773">
            <a:off x="373764" y="2036550"/>
            <a:ext cx="646688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find /Users/developer/Downloads/IMFan/ -name *.java -exec sh -c "iconv -f GB18030 -t UTF8 {} &gt; {}.java" 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A21CBB-2026-42F1-A94E-01E8302387C3}"/>
              </a:ext>
            </a:extLst>
          </p:cNvPr>
          <p:cNvSpPr/>
          <p:nvPr/>
        </p:nvSpPr>
        <p:spPr>
          <a:xfrm>
            <a:off x="2052012" y="3113588"/>
            <a:ext cx="3162300" cy="2406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A4A2DE-5C5E-4694-B846-6F83E82AF376}"/>
              </a:ext>
            </a:extLst>
          </p:cNvPr>
          <p:cNvSpPr/>
          <p:nvPr/>
        </p:nvSpPr>
        <p:spPr>
          <a:xfrm>
            <a:off x="7481282" y="5270501"/>
            <a:ext cx="1561328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A1A1FDC-96DB-4A2A-BA48-0C96D2D4A0A5}"/>
              </a:ext>
            </a:extLst>
          </p:cNvPr>
          <p:cNvSpPr/>
          <p:nvPr/>
        </p:nvSpPr>
        <p:spPr>
          <a:xfrm>
            <a:off x="6143968" y="3249373"/>
            <a:ext cx="1221202" cy="199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5783FF-C639-4F03-BDDC-8B1D129F8B21}"/>
              </a:ext>
            </a:extLst>
          </p:cNvPr>
          <p:cNvSpPr/>
          <p:nvPr/>
        </p:nvSpPr>
        <p:spPr>
          <a:xfrm>
            <a:off x="8432009" y="644058"/>
            <a:ext cx="1221202" cy="199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26A34BD0-ECBF-45FA-AF66-778D7A94D0F5}"/>
              </a:ext>
            </a:extLst>
          </p:cNvPr>
          <p:cNvSpPr/>
          <p:nvPr/>
        </p:nvSpPr>
        <p:spPr>
          <a:xfrm rot="2078993">
            <a:off x="7633008" y="1340562"/>
            <a:ext cx="395672" cy="1360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9B690307-7B6C-4763-9258-C7A3EAEA4F13}"/>
              </a:ext>
            </a:extLst>
          </p:cNvPr>
          <p:cNvSpPr/>
          <p:nvPr/>
        </p:nvSpPr>
        <p:spPr>
          <a:xfrm rot="19994681">
            <a:off x="7346644" y="3820509"/>
            <a:ext cx="350567" cy="1121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6713BC-3B7C-4754-9F05-6E7D56F86231}"/>
              </a:ext>
            </a:extLst>
          </p:cNvPr>
          <p:cNvSpPr/>
          <p:nvPr/>
        </p:nvSpPr>
        <p:spPr>
          <a:xfrm>
            <a:off x="2788551" y="6179152"/>
            <a:ext cx="727955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/>
              <a:t>UTF-8 vs GBK</a:t>
            </a:r>
            <a:r>
              <a:rPr lang="zh-CN" altLang="en-US" dirty="0"/>
              <a:t>：https://zhidao.baidu.com/question/133119038.html</a:t>
            </a:r>
          </a:p>
        </p:txBody>
      </p:sp>
    </p:spTree>
    <p:extLst>
      <p:ext uri="{BB962C8B-B14F-4D97-AF65-F5344CB8AC3E}">
        <p14:creationId xmlns:p14="http://schemas.microsoft.com/office/powerpoint/2010/main" val="147375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6151293" cy="1080938"/>
          </a:xfrm>
        </p:spPr>
        <p:txBody>
          <a:bodyPr/>
          <a:lstStyle/>
          <a:p>
            <a:r>
              <a:rPr lang="en-US" altLang="zh-CN"/>
              <a:t>Eclipse</a:t>
            </a:r>
            <a:r>
              <a:rPr lang="zh-CN" altLang="en-US"/>
              <a:t> </a:t>
            </a:r>
            <a:r>
              <a:rPr lang="en-US" altLang="zh-CN"/>
              <a:t>!</a:t>
            </a:r>
            <a:r>
              <a:rPr lang="zh-CN" altLang="en-US"/>
              <a:t> </a:t>
            </a:r>
            <a:r>
              <a:rPr lang="en-US" altLang="zh-CN"/>
              <a:t>Editor</a:t>
            </a:r>
            <a:r>
              <a:rPr lang="zh-CN" altLang="en-US"/>
              <a:t> </a:t>
            </a:r>
            <a:r>
              <a:rPr lang="en-US" altLang="zh-CN"/>
              <a:t>does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contain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main</a:t>
            </a:r>
            <a:r>
              <a:rPr lang="zh-CN" altLang="en-US"/>
              <a:t> </a:t>
            </a:r>
            <a:r>
              <a:rPr lang="en-US" altLang="zh-CN"/>
              <a:t>type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2" t="-3249" r="5296" b="-1"/>
          <a:stretch/>
        </p:blipFill>
        <p:spPr>
          <a:xfrm>
            <a:off x="161042" y="1808063"/>
            <a:ext cx="5759699" cy="494889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475387" y="4033194"/>
            <a:ext cx="3381247" cy="68770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94" y="0"/>
            <a:ext cx="5141753" cy="4377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21" y="2557353"/>
            <a:ext cx="5774450" cy="41996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754002">
            <a:off x="5175919" y="2213571"/>
            <a:ext cx="1632204" cy="540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/>
          <p:cNvSpPr/>
          <p:nvPr/>
        </p:nvSpPr>
        <p:spPr>
          <a:xfrm>
            <a:off x="10586434" y="1293697"/>
            <a:ext cx="1279837" cy="5404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34854A-2E30-46B1-908C-D951B7C623D4}"/>
              </a:ext>
            </a:extLst>
          </p:cNvPr>
          <p:cNvSpPr txBox="1"/>
          <p:nvPr/>
        </p:nvSpPr>
        <p:spPr>
          <a:xfrm>
            <a:off x="6408955" y="2654786"/>
            <a:ext cx="559640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可能的解决方式：</a:t>
            </a:r>
            <a:r>
              <a:rPr lang="en-US" altLang="zh-CN" dirty="0"/>
              <a:t>JDK</a:t>
            </a:r>
            <a:r>
              <a:rPr lang="zh-CN" altLang="en-US" dirty="0"/>
              <a:t>和</a:t>
            </a:r>
            <a:r>
              <a:rPr lang="en-US" altLang="zh-CN" dirty="0"/>
              <a:t>JDK</a:t>
            </a:r>
            <a:r>
              <a:rPr lang="zh-CN" altLang="en-US" dirty="0"/>
              <a:t>版本和</a:t>
            </a:r>
            <a:r>
              <a:rPr lang="en-US" altLang="zh-CN" dirty="0"/>
              <a:t>Eclipse</a:t>
            </a:r>
            <a:r>
              <a:rPr lang="zh-CN" altLang="en-US" dirty="0"/>
              <a:t>位数不一样</a:t>
            </a:r>
          </a:p>
        </p:txBody>
      </p:sp>
    </p:spTree>
    <p:extLst>
      <p:ext uri="{BB962C8B-B14F-4D97-AF65-F5344CB8AC3E}">
        <p14:creationId xmlns:p14="http://schemas.microsoft.com/office/powerpoint/2010/main" val="34526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Eclipse</a:t>
            </a:r>
            <a:r>
              <a:rPr lang="zh-CN" altLang="en-US"/>
              <a:t> 自动提示补全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9" r="1864"/>
          <a:stretch/>
        </p:blipFill>
        <p:spPr>
          <a:xfrm>
            <a:off x="176103" y="1834166"/>
            <a:ext cx="6366340" cy="4904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17" y="3099321"/>
            <a:ext cx="4988595" cy="3592469"/>
          </a:xfrm>
          <a:prstGeom prst="rect">
            <a:avLst/>
          </a:prstGeom>
        </p:spPr>
      </p:pic>
      <p:pic>
        <p:nvPicPr>
          <p:cNvPr id="3" name="QQ20181018-004336-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1945" y="323913"/>
            <a:ext cx="6019781" cy="2548797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8" name="Down Arrow 7"/>
          <p:cNvSpPr/>
          <p:nvPr/>
        </p:nvSpPr>
        <p:spPr>
          <a:xfrm rot="15866615">
            <a:off x="6084489" y="4846992"/>
            <a:ext cx="561750" cy="2156974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B049C0-AF28-42BC-B46F-C2F6FDDF5EC6}"/>
              </a:ext>
            </a:extLst>
          </p:cNvPr>
          <p:cNvSpPr/>
          <p:nvPr/>
        </p:nvSpPr>
        <p:spPr>
          <a:xfrm rot="21291002">
            <a:off x="2503164" y="3540659"/>
            <a:ext cx="535679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.abcdefghijklmnopqrstuvwxyzABCDEFGHIJKLMNOPQRSTUVWXYZ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A8B9FA-88FC-4C56-9EB0-93992C820B78}"/>
              </a:ext>
            </a:extLst>
          </p:cNvPr>
          <p:cNvSpPr/>
          <p:nvPr/>
        </p:nvSpPr>
        <p:spPr>
          <a:xfrm>
            <a:off x="8302171" y="4281713"/>
            <a:ext cx="2931886" cy="406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64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Eclipse</a:t>
            </a:r>
            <a:r>
              <a:rPr lang="zh-CN" altLang="en-US"/>
              <a:t> 快捷键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4" t="-2309" r="21668" b="-1"/>
          <a:stretch/>
        </p:blipFill>
        <p:spPr>
          <a:xfrm>
            <a:off x="343435" y="2069717"/>
            <a:ext cx="3508723" cy="4643437"/>
          </a:xfrm>
          <a:prstGeom prst="rect">
            <a:avLst/>
          </a:prstGeom>
        </p:spPr>
      </p:pic>
      <p:pic>
        <p:nvPicPr>
          <p:cNvPr id="5" name="QQ20181018-011019-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5594" y="1758369"/>
            <a:ext cx="7759220" cy="4909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 rot="21285010">
            <a:off x="5041" y="2243788"/>
            <a:ext cx="565253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https://www.cnblogs.com/mq0036/p/4995390.html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25E906-B404-46FA-A39B-9C3F4572E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70" y="144844"/>
            <a:ext cx="4819796" cy="3562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箭头: 虚尾 8">
            <a:extLst>
              <a:ext uri="{FF2B5EF4-FFF2-40B4-BE49-F238E27FC236}">
                <a16:creationId xmlns:a16="http://schemas.microsoft.com/office/drawing/2014/main" id="{32AC0E8B-FF6A-4CC6-89B9-0A5F54A888E0}"/>
              </a:ext>
            </a:extLst>
          </p:cNvPr>
          <p:cNvSpPr/>
          <p:nvPr/>
        </p:nvSpPr>
        <p:spPr>
          <a:xfrm>
            <a:off x="3615022" y="5775335"/>
            <a:ext cx="1161143" cy="848031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56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594" y="781804"/>
            <a:ext cx="4691778" cy="10809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sz="4800" dirty="0"/>
              <a:t>值转下标统计元素出现的次数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7" r="316"/>
          <a:stretch/>
        </p:blipFill>
        <p:spPr>
          <a:xfrm>
            <a:off x="571501" y="1886519"/>
            <a:ext cx="9001124" cy="49429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34137" y="4964906"/>
            <a:ext cx="5757863" cy="15696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int[] </a:t>
            </a:r>
            <a:r>
              <a:rPr lang="en-US" sz="2400" dirty="0" err="1"/>
              <a:t>newArray</a:t>
            </a:r>
            <a:r>
              <a:rPr lang="en-US" sz="2400" dirty="0"/>
              <a:t> = new int[6]; </a:t>
            </a:r>
          </a:p>
          <a:p>
            <a:r>
              <a:rPr lang="en-US" sz="2400" dirty="0"/>
              <a:t>for (int </a:t>
            </a:r>
            <a:r>
              <a:rPr lang="en-US" sz="2400" dirty="0" err="1"/>
              <a:t>i</a:t>
            </a:r>
            <a:r>
              <a:rPr lang="en-US" sz="2400" dirty="0"/>
              <a:t> : array) {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newArray</a:t>
            </a:r>
            <a:r>
              <a:rPr lang="en-US" sz="2400" dirty="0"/>
              <a:t>[i-1] = </a:t>
            </a:r>
            <a:r>
              <a:rPr lang="en-US" sz="2400" dirty="0" err="1"/>
              <a:t>newArray</a:t>
            </a:r>
            <a:r>
              <a:rPr lang="en-US" sz="2400" dirty="0"/>
              <a:t>[i-1] + 1; </a:t>
            </a:r>
          </a:p>
          <a:p>
            <a:r>
              <a:rPr lang="en-US" sz="2400" dirty="0"/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42" y="160661"/>
            <a:ext cx="3968287" cy="342906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7658C9-615F-429D-B131-FE9803A59486}"/>
              </a:ext>
            </a:extLst>
          </p:cNvPr>
          <p:cNvSpPr/>
          <p:nvPr/>
        </p:nvSpPr>
        <p:spPr>
          <a:xfrm>
            <a:off x="1465943" y="4557486"/>
            <a:ext cx="3657599" cy="101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A2AEB9-7558-4712-86E5-87E8CC4AA1C6}"/>
              </a:ext>
            </a:extLst>
          </p:cNvPr>
          <p:cNvSpPr txBox="1"/>
          <p:nvPr/>
        </p:nvSpPr>
        <p:spPr>
          <a:xfrm>
            <a:off x="4369718" y="1784323"/>
            <a:ext cx="6952836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原数组：</a:t>
            </a:r>
            <a:r>
              <a:rPr lang="en-US" altLang="zh-CN" dirty="0"/>
              <a:t>			{ 1, 1, 2, 2, 3, 4, 5, 6 }</a:t>
            </a:r>
            <a:r>
              <a:rPr lang="zh-CN" altLang="en-US" dirty="0"/>
              <a:t>，取值</a:t>
            </a:r>
            <a:r>
              <a:rPr lang="en-US" altLang="zh-CN" dirty="0"/>
              <a:t>1~6</a:t>
            </a:r>
          </a:p>
          <a:p>
            <a:endParaRPr lang="en-US" altLang="zh-CN" dirty="0"/>
          </a:p>
          <a:p>
            <a:r>
              <a:rPr lang="zh-CN" altLang="en-US" dirty="0"/>
              <a:t>用于记录统计的数组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dirty="0">
                <a:sym typeface="Wingdings" panose="05000000000000000000" pitchFamily="2" charset="2"/>
              </a:rPr>
              <a:t>{ 0, 0, 0, 0, 0, 0, 0, 0}</a:t>
            </a:r>
            <a:r>
              <a:rPr lang="zh-CN" altLang="en-US" dirty="0">
                <a:sym typeface="Wingdings" panose="05000000000000000000" pitchFamily="2" charset="2"/>
              </a:rPr>
              <a:t>，长度</a:t>
            </a:r>
            <a:r>
              <a:rPr lang="en-US" altLang="zh-CN" dirty="0">
                <a:sym typeface="Wingdings" panose="05000000000000000000" pitchFamily="2" charset="2"/>
              </a:rPr>
              <a:t>1-6</a:t>
            </a:r>
          </a:p>
          <a:p>
            <a:r>
              <a:rPr lang="en-US" altLang="zh-CN" dirty="0"/>
              <a:t>		    </a:t>
            </a:r>
            <a:r>
              <a:rPr lang="zh-CN" altLang="en-US" dirty="0"/>
              <a:t>数组下标：  </a:t>
            </a:r>
            <a:r>
              <a:rPr lang="en-US" altLang="zh-CN" dirty="0"/>
              <a:t>0, 1,</a:t>
            </a:r>
            <a:r>
              <a:rPr lang="zh-CN" altLang="en-US" dirty="0"/>
              <a:t>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5,</a:t>
            </a:r>
            <a:r>
              <a:rPr lang="zh-CN" altLang="en-US" dirty="0"/>
              <a:t> </a:t>
            </a:r>
            <a:r>
              <a:rPr lang="en-US" altLang="zh-CN" dirty="0"/>
              <a:t>6, 7</a:t>
            </a:r>
            <a:r>
              <a:rPr lang="zh-CN" altLang="en-US" dirty="0"/>
              <a:t>， 下标</a:t>
            </a:r>
            <a:r>
              <a:rPr lang="en-US" altLang="zh-CN" dirty="0"/>
              <a:t>0~5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D96B4A7-BF70-4E29-B9DE-B1F8F74A32DF}"/>
              </a:ext>
            </a:extLst>
          </p:cNvPr>
          <p:cNvSpPr/>
          <p:nvPr/>
        </p:nvSpPr>
        <p:spPr>
          <a:xfrm rot="609981">
            <a:off x="4807401" y="5158157"/>
            <a:ext cx="1451430" cy="270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B26B762-0DBF-4C6D-9578-8B8926096B7E}"/>
              </a:ext>
            </a:extLst>
          </p:cNvPr>
          <p:cNvSpPr/>
          <p:nvPr/>
        </p:nvSpPr>
        <p:spPr>
          <a:xfrm rot="14816378">
            <a:off x="9554824" y="3309743"/>
            <a:ext cx="1824485" cy="1155315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6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ADBAC-7B17-4037-91D3-D22B87C4C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71" y="786737"/>
            <a:ext cx="9613861" cy="1080938"/>
          </a:xfrm>
        </p:spPr>
        <p:txBody>
          <a:bodyPr/>
          <a:lstStyle/>
          <a:p>
            <a:r>
              <a:rPr lang="zh-CN" altLang="en-US" dirty="0"/>
              <a:t>倒序输出的两种基本思路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111363-1C17-484D-B55A-BC37F7BEC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" y="1867675"/>
            <a:ext cx="8760298" cy="46134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3FE0BF-3F2D-4256-9E72-A2D7EFCE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55" y="216928"/>
            <a:ext cx="5406093" cy="38906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B33D7D-BB86-4DAA-9B86-8681E4B21763}"/>
              </a:ext>
            </a:extLst>
          </p:cNvPr>
          <p:cNvSpPr txBox="1"/>
          <p:nvPr/>
        </p:nvSpPr>
        <p:spPr>
          <a:xfrm>
            <a:off x="280271" y="5530794"/>
            <a:ext cx="7258740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本来是</a:t>
            </a:r>
            <a:r>
              <a:rPr lang="en-US" altLang="zh-CN" sz="2400" dirty="0" err="1"/>
              <a:t>i</a:t>
            </a:r>
            <a:r>
              <a:rPr lang="zh-CN" altLang="en-US" sz="2400" dirty="0"/>
              <a:t>是从小到大输出的，把数组看成两个区块，</a:t>
            </a:r>
            <a:endParaRPr lang="en-US" altLang="zh-CN" sz="2400" dirty="0"/>
          </a:p>
          <a:p>
            <a:r>
              <a:rPr lang="zh-CN" altLang="en-US" sz="2400" dirty="0"/>
              <a:t>那么</a:t>
            </a:r>
            <a:r>
              <a:rPr lang="en-US" altLang="zh-CN" sz="2400" dirty="0" err="1"/>
              <a:t>i</a:t>
            </a:r>
            <a:r>
              <a:rPr lang="zh-CN" altLang="en-US" sz="2400" dirty="0"/>
              <a:t>是从小到大的，总长度</a:t>
            </a:r>
            <a:r>
              <a:rPr lang="en-US" altLang="zh-CN" sz="2400" dirty="0"/>
              <a:t>-</a:t>
            </a:r>
            <a:r>
              <a:rPr lang="en-US" altLang="zh-CN" sz="2400" dirty="0" err="1"/>
              <a:t>i</a:t>
            </a:r>
            <a:r>
              <a:rPr lang="zh-CN" altLang="en-US" sz="2400" dirty="0"/>
              <a:t>就是从大到小的，</a:t>
            </a:r>
            <a:endParaRPr lang="en-US" altLang="zh-CN" sz="2400" dirty="0"/>
          </a:p>
          <a:p>
            <a:r>
              <a:rPr lang="zh-CN" altLang="en-US" sz="2400" dirty="0"/>
              <a:t>也就是洗标从大到小的输出，结束之后就是倒序输出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D162FE-AE17-40BB-A711-CA0D00775182}"/>
              </a:ext>
            </a:extLst>
          </p:cNvPr>
          <p:cNvSpPr txBox="1"/>
          <p:nvPr/>
        </p:nvSpPr>
        <p:spPr>
          <a:xfrm>
            <a:off x="9007578" y="5050971"/>
            <a:ext cx="274899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/>
              <a:t>=0; </a:t>
            </a:r>
            <a:r>
              <a:rPr lang="en-US" altLang="zh-CN" dirty="0" err="1"/>
              <a:t>i</a:t>
            </a:r>
            <a:r>
              <a:rPr lang="en-US" altLang="zh-CN" dirty="0"/>
              <a:t>&lt;array.length-1;i++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228783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655</TotalTime>
  <Words>405</Words>
  <Application>Microsoft Office PowerPoint</Application>
  <PresentationFormat>宽屏</PresentationFormat>
  <Paragraphs>40</Paragraphs>
  <Slides>9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</vt:lpstr>
      <vt:lpstr>宋体</vt:lpstr>
      <vt:lpstr>Arial</vt:lpstr>
      <vt:lpstr>Mangal</vt:lpstr>
      <vt:lpstr>Trebuchet MS</vt:lpstr>
      <vt:lpstr>verdana</vt:lpstr>
      <vt:lpstr>Wingdings</vt:lpstr>
      <vt:lpstr>柏林</vt:lpstr>
      <vt:lpstr>JAVA TC35 学习分享</vt:lpstr>
      <vt:lpstr>目录</vt:lpstr>
      <vt:lpstr>编码不一致导致的乱码 sublime</vt:lpstr>
      <vt:lpstr>编码不一致导致的乱码  Eclipse</vt:lpstr>
      <vt:lpstr>Eclipse ! Editor does not contain a main type</vt:lpstr>
      <vt:lpstr>Eclipse 自动提示补全 </vt:lpstr>
      <vt:lpstr>Eclipse 快捷键</vt:lpstr>
      <vt:lpstr>值转下标统计元素出现的次数</vt:lpstr>
      <vt:lpstr>倒序输出的两种基本思路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TC35 学习分享</dc:title>
  <dc:creator>Administrator</dc:creator>
  <cp:lastModifiedBy>Administrator</cp:lastModifiedBy>
  <cp:revision>102</cp:revision>
  <dcterms:created xsi:type="dcterms:W3CDTF">2018-10-17T08:09:19Z</dcterms:created>
  <dcterms:modified xsi:type="dcterms:W3CDTF">2018-10-18T11:00:24Z</dcterms:modified>
</cp:coreProperties>
</file>